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09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078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47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712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692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721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34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692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1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28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440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00A72-DFD2-CB49-880C-032838D26750}" type="datetimeFigureOut">
              <a:rPr lang="en-US" smtClean="0"/>
              <a:t>5/11/14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25FE7-28A3-AE41-9933-494F478BBE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255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654" y="1331087"/>
            <a:ext cx="2857500" cy="3416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6154" y="1108838"/>
            <a:ext cx="2978475" cy="21719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7039" y="3265720"/>
            <a:ext cx="1949628" cy="250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015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828800" y="1981200"/>
            <a:ext cx="457200" cy="4572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/>
          <p:cNvCxnSpPr>
            <a:endCxn id="4" idx="4"/>
          </p:cNvCxnSpPr>
          <p:nvPr/>
        </p:nvCxnSpPr>
        <p:spPr>
          <a:xfrm flipV="1">
            <a:off x="2057400" y="2438400"/>
            <a:ext cx="0" cy="1066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828800" y="3505200"/>
            <a:ext cx="457200" cy="457200"/>
          </a:xfrm>
          <a:prstGeom prst="ellipse">
            <a:avLst/>
          </a:prstGeom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352800" y="1988129"/>
            <a:ext cx="457200" cy="4572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>
            <a:stCxn id="7" idx="4"/>
          </p:cNvCxnSpPr>
          <p:nvPr/>
        </p:nvCxnSpPr>
        <p:spPr>
          <a:xfrm>
            <a:off x="3581400" y="2445329"/>
            <a:ext cx="0" cy="1066800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3352800" y="3512129"/>
            <a:ext cx="457200" cy="4572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267200" y="1988129"/>
            <a:ext cx="457200" cy="4572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stCxn id="10" idx="4"/>
          </p:cNvCxnSpPr>
          <p:nvPr/>
        </p:nvCxnSpPr>
        <p:spPr>
          <a:xfrm>
            <a:off x="4495800" y="2445329"/>
            <a:ext cx="0" cy="1066800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4267200" y="3498274"/>
            <a:ext cx="457200" cy="4572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181600" y="1948874"/>
            <a:ext cx="457200" cy="4572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/>
          <p:cNvCxnSpPr>
            <a:stCxn id="13" idx="4"/>
          </p:cNvCxnSpPr>
          <p:nvPr/>
        </p:nvCxnSpPr>
        <p:spPr>
          <a:xfrm>
            <a:off x="5410200" y="2406074"/>
            <a:ext cx="0" cy="1066800"/>
          </a:xfrm>
          <a:prstGeom prst="straightConnector1">
            <a:avLst/>
          </a:prstGeom>
          <a:ln>
            <a:solidFill>
              <a:srgbClr val="7030A0"/>
            </a:solidFill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5181600" y="3472874"/>
            <a:ext cx="457200" cy="457200"/>
          </a:xfrm>
          <a:prstGeom prst="ellips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>
            <a:stCxn id="7" idx="6"/>
            <a:endCxn id="10" idx="2"/>
          </p:cNvCxnSpPr>
          <p:nvPr/>
        </p:nvCxnSpPr>
        <p:spPr>
          <a:xfrm>
            <a:off x="3810000" y="2216729"/>
            <a:ext cx="457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724400" y="2221349"/>
            <a:ext cx="457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971800" y="1937391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5715000" y="19812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971800" y="3516868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715000" y="35052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1257300" y="3599997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X</a:t>
            </a:r>
            <a:endParaRPr lang="en-US" b="1" i="1" dirty="0"/>
          </a:p>
        </p:txBody>
      </p:sp>
      <p:sp>
        <p:nvSpPr>
          <p:cNvPr id="23" name="TextBox 22"/>
          <p:cNvSpPr txBox="1"/>
          <p:nvPr/>
        </p:nvSpPr>
        <p:spPr>
          <a:xfrm>
            <a:off x="1295400" y="1992808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/>
              <a:t>Y</a:t>
            </a:r>
            <a:endParaRPr lang="en-US" b="1" i="1" dirty="0"/>
          </a:p>
        </p:txBody>
      </p:sp>
      <p:sp>
        <p:nvSpPr>
          <p:cNvPr id="24" name="TextBox 23"/>
          <p:cNvSpPr txBox="1"/>
          <p:nvPr/>
        </p:nvSpPr>
        <p:spPr>
          <a:xfrm>
            <a:off x="2705100" y="2754808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vs.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1574800" y="1905000"/>
            <a:ext cx="1041400" cy="2133600"/>
          </a:xfrm>
          <a:prstGeom prst="rect">
            <a:avLst/>
          </a:prstGeom>
          <a:noFill/>
          <a:ln>
            <a:solidFill>
              <a:srgbClr val="00B050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2286000" y="3599997"/>
            <a:ext cx="43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551692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experiement_clipp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49" y="-10583"/>
            <a:ext cx="4102365" cy="6858000"/>
          </a:xfrm>
          <a:prstGeom prst="rect">
            <a:avLst/>
          </a:prstGeom>
        </p:spPr>
      </p:pic>
      <p:pic>
        <p:nvPicPr>
          <p:cNvPr id="19" name="Picture 18" descr="nexusae0_2014-04-24-11_12_21-Glas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04" r="-635"/>
          <a:stretch/>
        </p:blipFill>
        <p:spPr>
          <a:xfrm>
            <a:off x="4443299" y="119582"/>
            <a:ext cx="2478201" cy="1815402"/>
          </a:xfrm>
          <a:prstGeom prst="rect">
            <a:avLst/>
          </a:prstGeom>
          <a:ln>
            <a:noFill/>
          </a:ln>
        </p:spPr>
      </p:pic>
      <p:pic>
        <p:nvPicPr>
          <p:cNvPr id="20" name="Picture 19" descr="Pebble Smart Watch - White%E2%80%8F 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4850" y="2119907"/>
            <a:ext cx="1263103" cy="1263103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21" name="Picture 20" descr="34505262_FT_440x330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9" r="18652"/>
          <a:stretch/>
        </p:blipFill>
        <p:spPr>
          <a:xfrm>
            <a:off x="4568314" y="3906660"/>
            <a:ext cx="1519639" cy="1818923"/>
          </a:xfrm>
          <a:prstGeom prst="rect">
            <a:avLst/>
          </a:prstGeom>
          <a:ln>
            <a:solidFill>
              <a:srgbClr val="FFFFFF"/>
            </a:solidFill>
          </a:ln>
        </p:spPr>
      </p:pic>
      <p:cxnSp>
        <p:nvCxnSpPr>
          <p:cNvPr id="22" name="Straight Arrow Connector 21"/>
          <p:cNvCxnSpPr/>
          <p:nvPr/>
        </p:nvCxnSpPr>
        <p:spPr>
          <a:xfrm>
            <a:off x="2561167" y="899583"/>
            <a:ext cx="1756833" cy="31750"/>
          </a:xfrm>
          <a:prstGeom prst="straightConnector1">
            <a:avLst/>
          </a:prstGeom>
          <a:ln w="38100" cmpd="sng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2935817" y="2925233"/>
            <a:ext cx="1756833" cy="31750"/>
          </a:xfrm>
          <a:prstGeom prst="straightConnector1">
            <a:avLst/>
          </a:prstGeom>
          <a:ln w="38100" cmpd="sng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1945217" y="3874910"/>
            <a:ext cx="2747433" cy="728840"/>
          </a:xfrm>
          <a:prstGeom prst="straightConnector1">
            <a:avLst/>
          </a:prstGeom>
          <a:ln w="38100" cmpd="sng">
            <a:solidFill>
              <a:schemeClr val="accent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854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experiemen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18" y="0"/>
            <a:ext cx="4102365" cy="6858000"/>
          </a:xfrm>
          <a:prstGeom prst="rect">
            <a:avLst/>
          </a:prstGeom>
        </p:spPr>
      </p:pic>
      <p:pic>
        <p:nvPicPr>
          <p:cNvPr id="8" name="Picture 7" descr="nexusae0_2014-04-24-11_12_21-Glass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04" r="-635"/>
          <a:stretch/>
        </p:blipFill>
        <p:spPr>
          <a:xfrm>
            <a:off x="5276846" y="119582"/>
            <a:ext cx="2478201" cy="1815402"/>
          </a:xfrm>
          <a:prstGeom prst="rect">
            <a:avLst/>
          </a:prstGeom>
          <a:ln>
            <a:noFill/>
          </a:ln>
        </p:spPr>
      </p:pic>
      <p:pic>
        <p:nvPicPr>
          <p:cNvPr id="9" name="Picture 8" descr="Pebble Smart Watch - White%E2%80%8F 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397" y="2119907"/>
            <a:ext cx="1263103" cy="1263103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10" name="Picture 9" descr="34505262_FT_440x330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9" r="18652"/>
          <a:stretch/>
        </p:blipFill>
        <p:spPr>
          <a:xfrm>
            <a:off x="5401861" y="3906660"/>
            <a:ext cx="1519639" cy="1818923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  <p:extLst>
      <p:ext uri="{BB962C8B-B14F-4D97-AF65-F5344CB8AC3E}">
        <p14:creationId xmlns:p14="http://schemas.microsoft.com/office/powerpoint/2010/main" val="2347641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</Words>
  <Application>Microsoft Macintosh PowerPoint</Application>
  <PresentationFormat>On-screen Show (4:3)</PresentationFormat>
  <Paragraphs>8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UC,Berkeley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Zhang</dc:creator>
  <cp:lastModifiedBy>Ben Zhang</cp:lastModifiedBy>
  <cp:revision>4</cp:revision>
  <dcterms:created xsi:type="dcterms:W3CDTF">2014-05-11T21:56:45Z</dcterms:created>
  <dcterms:modified xsi:type="dcterms:W3CDTF">2014-05-12T05:42:21Z</dcterms:modified>
</cp:coreProperties>
</file>

<file path=docProps/thumbnail.jpeg>
</file>